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3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51" d="100"/>
          <a:sy n="51" d="100"/>
        </p:scale>
        <p:origin x="118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01893-ED35-4BF3-BBF6-1C4F7C11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3F9FB9-2F05-4DF5-9F47-57ABF352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7BC880-F3CF-425D-A8AA-20386CD6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C8F8E-8ACC-4ECE-A3A7-6A10DB60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3424DF-CB74-4DCC-8FF9-7B5D8C28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7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3D20B-168C-4F07-8A29-AE27DFF1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84B5D-EA58-4168-87F4-1B9B15B6B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12F7A3-0E19-4FB5-8965-AD21D644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232A5E-3A60-4843-9513-66079B4E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06349C-799B-40CC-BD80-B7F964ED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09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48113B-F779-4F1C-9BBF-DAD26215D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FF2DFE-C557-4EAE-A831-173ABA1F7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D452A-CA83-45F6-9201-AD465C33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4AF9B-56CC-4A51-95A8-6E54F241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2857EF-A196-4B20-AEFC-0487B837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C1B43-381C-4F6C-91FB-6878E49A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5D7311-D766-4C65-984D-119F31BC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AADAC6-52AF-4788-A072-4154DCAA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95822-1484-4D3A-91F0-793CF044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1DDE80-1897-4BA4-83B9-D7598C61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B21F9-42BF-44BC-BF6F-AB04B62D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CD298D-0964-4A68-AB1E-70CFA2B2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29666-423A-465D-9A9B-FD1FCACB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1276B8-684F-416C-BC53-B12A0C4A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82FD7-D5FB-49F3-94B0-4507A5F5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8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2B30F-62AB-4A75-9D30-61CF7A99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6BA7E8-8E45-4419-A6A6-9EDB4C26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D1ACD5-B6BC-4151-9522-70B98100C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C7C551-A243-4F2F-B766-8B5C51D8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5234E1-AC48-4ACD-A0C5-95F4401A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EABDA2-648D-417C-97AA-59212C6B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7A33D-808F-4DE8-9628-0EF3AD0F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C45355-33CB-4320-B002-90F8AEB0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196ED14-AE61-4AB1-BFE6-522792406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A5EC31A-6F13-479E-B6E3-8B49C314C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C7B1E5-2387-451E-8FB4-A3E520F6E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779178-B619-413B-8D90-47F9A523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CF3B94-60A3-4369-BA17-372C69FA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A9081C-C3A6-4847-8B96-EC73B59C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A7EED-93D3-4292-A4C9-A0981BC5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BF0408-144D-4F41-977B-C21C5BD6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392637-EA5A-4BDF-8111-B2CA0D78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B61C1E-2967-4AEB-80BD-B6571896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82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EAD470-564C-43C4-A535-30FF4AB8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7CFB7B-A620-4235-928F-4F9792CE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BA76E3-DB35-446D-BC07-4D4D38B7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9C1F5-78BB-408D-9872-497E570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B69606-B92E-4717-B1B7-2287801E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9B93A8-7589-42B3-BD86-FF48A409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3A399E-7685-43FE-810B-1758325C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4E981A-A164-476D-A8F3-B62C1EC7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E02B4F-E3CC-4FC7-851E-918F78C6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85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904DF-323B-4EE1-8CD6-08790876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D7AABB-514A-46D1-9959-10CCE0540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D5A2D5-94BC-4C98-B2CA-B63E0449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1223C2-D9D9-41E7-8150-B82B3F76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9C285E-87A9-41BF-B002-93363F17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3A3DAD-4002-4144-9EAA-1DD50F47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15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26CDF1-D047-4846-82AA-67CC0277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C6D86F-EBAF-400C-A2E3-EFD31FDD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3CBF7-DC20-4584-BE4B-8B22D8BA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53A-EF43-431D-80CD-1E0F3C51879D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9DBCAC-BB46-4D07-A8F8-A27EF54D1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BF7031-2060-45BE-8A20-AB4491DA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228A-ED00-4A45-99F9-0EF58EAC6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0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3EB83-6A48-4352-AE63-D3CEDEC8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Stáž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Slovensko - Žilina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50BEFD-B9D7-4DC6-94E2-15F609561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l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Nela Máchová, M3.A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Číslo projektu: 2021-1-CZ01-KA121-VET-000010087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BDCA97-1801-4EF4-81BE-19B689B4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46" y="1122363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MPM SPRÁVCOVSKÁ SPOLOČNOSŤ, s.r.o.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cs-CZ" dirty="0" smtClean="0"/>
              <a:t>Místo: </a:t>
            </a:r>
          </a:p>
          <a:p>
            <a:pPr marL="0" indent="0">
              <a:buNone/>
            </a:pPr>
            <a:r>
              <a:rPr lang="cs-CZ" dirty="0" smtClean="0"/>
              <a:t>Bratislavská </a:t>
            </a:r>
            <a:r>
              <a:rPr lang="cs-CZ" dirty="0"/>
              <a:t>612/18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010 01 </a:t>
            </a:r>
            <a:r>
              <a:rPr lang="cs-CZ" dirty="0" smtClean="0"/>
              <a:t>Žilina</a:t>
            </a:r>
          </a:p>
          <a:p>
            <a:r>
              <a:rPr lang="cs-CZ" dirty="0" smtClean="0"/>
              <a:t>Datum:</a:t>
            </a:r>
          </a:p>
          <a:p>
            <a:pPr marL="0" indent="0">
              <a:buNone/>
            </a:pPr>
            <a:r>
              <a:rPr lang="cs-CZ" dirty="0" smtClean="0"/>
              <a:t>od 30.5.2022 do 10.6.2022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Popis není dostupný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54" y="1450171"/>
            <a:ext cx="3646297" cy="48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PM SPRÁVCOVSKÁ SPOLOČNOS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55" y="6311900"/>
            <a:ext cx="2000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3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Organizační struktura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Ředitel-</a:t>
            </a:r>
            <a:r>
              <a:rPr lang="cs-CZ" dirty="0"/>
              <a:t>PhDr. Boris Schubert</a:t>
            </a:r>
            <a:endParaRPr lang="cs-CZ" dirty="0" smtClean="0"/>
          </a:p>
          <a:p>
            <a:r>
              <a:rPr lang="cs-CZ" dirty="0" smtClean="0"/>
              <a:t>Vedoucí klientského centra-Martina </a:t>
            </a:r>
            <a:r>
              <a:rPr lang="cs-CZ" dirty="0" err="1" smtClean="0"/>
              <a:t>Rogozinská</a:t>
            </a:r>
            <a:endParaRPr lang="cs-CZ" dirty="0" smtClean="0"/>
          </a:p>
          <a:p>
            <a:r>
              <a:rPr lang="cs-CZ" dirty="0" smtClean="0"/>
              <a:t>Ostatní zaměstnanci</a:t>
            </a:r>
          </a:p>
          <a:p>
            <a:endParaRPr lang="cs-CZ" dirty="0"/>
          </a:p>
        </p:txBody>
      </p:sp>
      <p:pic>
        <p:nvPicPr>
          <p:cNvPr id="4" name="Picture 2" descr="MPM SPRÁVCOVSKÁ SPOLOČNOS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55" y="6311900"/>
            <a:ext cx="2000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Volnočasové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Procházky</a:t>
            </a:r>
          </a:p>
          <a:p>
            <a:r>
              <a:rPr lang="cs-CZ" dirty="0" smtClean="0"/>
              <a:t>Chození na bazén</a:t>
            </a:r>
          </a:p>
          <a:p>
            <a:r>
              <a:rPr lang="cs-CZ" dirty="0" smtClean="0"/>
              <a:t>Nakupování v obchodních centrech</a:t>
            </a:r>
          </a:p>
          <a:p>
            <a:r>
              <a:rPr lang="cs-CZ" dirty="0" smtClean="0"/>
              <a:t>Jízda na kole/koloběžce</a:t>
            </a:r>
          </a:p>
          <a:p>
            <a:r>
              <a:rPr lang="cs-CZ" dirty="0" smtClean="0"/>
              <a:t>Výlety</a:t>
            </a:r>
          </a:p>
          <a:p>
            <a:r>
              <a:rPr lang="cs-CZ" dirty="0" smtClean="0"/>
              <a:t>Odpočinek</a:t>
            </a:r>
          </a:p>
          <a:p>
            <a:endParaRPr lang="cs-CZ" dirty="0"/>
          </a:p>
        </p:txBody>
      </p:sp>
      <p:pic>
        <p:nvPicPr>
          <p:cNvPr id="2050" name="Picture 2" descr="MPM SPRÁVCOVSKÁ SPOLOČNOS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55" y="6311900"/>
            <a:ext cx="2000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592" y="3753253"/>
            <a:ext cx="3836788" cy="21581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26" y="1161743"/>
            <a:ext cx="4223079" cy="23259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797" y="4001294"/>
            <a:ext cx="1464406" cy="26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Popis činností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Třídění dokumentů</a:t>
            </a:r>
          </a:p>
          <a:p>
            <a:r>
              <a:rPr lang="cs-CZ" dirty="0" smtClean="0"/>
              <a:t>Skartování dokumentů</a:t>
            </a:r>
          </a:p>
          <a:p>
            <a:r>
              <a:rPr lang="cs-CZ" dirty="0" smtClean="0"/>
              <a:t>Přepis vlastníků</a:t>
            </a:r>
          </a:p>
          <a:p>
            <a:r>
              <a:rPr lang="cs-CZ" dirty="0" smtClean="0"/>
              <a:t>Zakládání korespondence do šanonu</a:t>
            </a:r>
          </a:p>
          <a:p>
            <a:r>
              <a:rPr lang="cs-CZ" dirty="0" smtClean="0"/>
              <a:t>Překlady textu ze slovenštiny do češtiny</a:t>
            </a:r>
          </a:p>
          <a:p>
            <a:r>
              <a:rPr lang="cs-CZ" dirty="0" smtClean="0"/>
              <a:t>Razítkování dokumentů</a:t>
            </a:r>
          </a:p>
          <a:p>
            <a:r>
              <a:rPr lang="cs-CZ" dirty="0" smtClean="0"/>
              <a:t>Práce v programu DOMUS a FINUS</a:t>
            </a:r>
          </a:p>
          <a:p>
            <a:r>
              <a:rPr lang="cs-CZ" dirty="0" smtClean="0"/>
              <a:t>Nadepisování obálek</a:t>
            </a:r>
          </a:p>
          <a:p>
            <a:r>
              <a:rPr lang="cs-CZ" dirty="0" smtClean="0"/>
              <a:t>Psaní e-mailu</a:t>
            </a:r>
          </a:p>
          <a:p>
            <a:r>
              <a:rPr lang="cs-CZ" dirty="0" smtClean="0"/>
              <a:t>Přepis obálek</a:t>
            </a:r>
            <a:endParaRPr lang="cs-CZ" dirty="0"/>
          </a:p>
        </p:txBody>
      </p:sp>
      <p:pic>
        <p:nvPicPr>
          <p:cNvPr id="3074" name="Picture 2" descr="Popis není dostupný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69" y="678256"/>
            <a:ext cx="4124031" cy="54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PM SPRÁVCOVSKÁ SPOLOČNOS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55" y="6311900"/>
            <a:ext cx="2000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4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Přínos a získané zkušenosti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Zlepšila jsem se v práci na počítači</a:t>
            </a:r>
          </a:p>
          <a:p>
            <a:r>
              <a:rPr lang="cs-CZ" dirty="0" smtClean="0"/>
              <a:t>Naučila jsem se v programu DOMUS a FINUS</a:t>
            </a:r>
          </a:p>
          <a:p>
            <a:r>
              <a:rPr lang="cs-CZ" dirty="0" smtClean="0"/>
              <a:t>Zlepšení slovenského jazyka</a:t>
            </a:r>
            <a:endParaRPr lang="cs-CZ" dirty="0"/>
          </a:p>
        </p:txBody>
      </p:sp>
      <p:pic>
        <p:nvPicPr>
          <p:cNvPr id="4" name="Picture 2" descr="MPM SPRÁVCOVSKÁ SPOLOČNOS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55" y="6311900"/>
            <a:ext cx="2000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69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D86B9E71939B478826EEE7C782BA34" ma:contentTypeVersion="14" ma:contentTypeDescription="Vytvoří nový dokument" ma:contentTypeScope="" ma:versionID="3699c47d6b0df004b67d720d67864a0e">
  <xsd:schema xmlns:xsd="http://www.w3.org/2001/XMLSchema" xmlns:xs="http://www.w3.org/2001/XMLSchema" xmlns:p="http://schemas.microsoft.com/office/2006/metadata/properties" xmlns:ns3="a7d3786b-d67a-4f62-8b10-aec56e7d777d" xmlns:ns4="854ac56e-bd75-4dde-a807-aa06319b56de" targetNamespace="http://schemas.microsoft.com/office/2006/metadata/properties" ma:root="true" ma:fieldsID="4df196cd958721aea93245d261405668" ns3:_="" ns4:_="">
    <xsd:import namespace="a7d3786b-d67a-4f62-8b10-aec56e7d777d"/>
    <xsd:import namespace="854ac56e-bd75-4dde-a807-aa06319b5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3786b-d67a-4f62-8b10-aec56e7d7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ac56e-bd75-4dde-a807-aa06319b5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D34EF-EB85-4D2E-83D9-30BDCB599BAE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a7d3786b-d67a-4f62-8b10-aec56e7d777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54ac56e-bd75-4dde-a807-aa06319b56de"/>
  </ds:schemaRefs>
</ds:datastoreItem>
</file>

<file path=customXml/itemProps2.xml><?xml version="1.0" encoding="utf-8"?>
<ds:datastoreItem xmlns:ds="http://schemas.openxmlformats.org/officeDocument/2006/customXml" ds:itemID="{71F4CEDC-8C8F-4528-865F-426D120CC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9C6E1-46C0-4B21-9769-42076B2C7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3786b-d67a-4f62-8b10-aec56e7d777d"/>
    <ds:schemaRef ds:uri="854ac56e-bd75-4dde-a807-aa06319b5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103</Words>
  <Application>Microsoft Office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Stáž Slovensko - Žilina</vt:lpstr>
      <vt:lpstr>MPM SPRÁVCOVSKÁ SPOLOČNOSŤ, s.r.o.</vt:lpstr>
      <vt:lpstr>Organizační struktura</vt:lpstr>
      <vt:lpstr>Volnočasové aktivity</vt:lpstr>
      <vt:lpstr>Popis činností</vt:lpstr>
      <vt:lpstr>Přínos a získané zkušenosti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Lotyšsko - Riga</dc:title>
  <dc:creator>Šárka Nedělová</dc:creator>
  <cp:lastModifiedBy>Nela Máchová</cp:lastModifiedBy>
  <cp:revision>5</cp:revision>
  <dcterms:created xsi:type="dcterms:W3CDTF">2022-06-20T09:19:09Z</dcterms:created>
  <dcterms:modified xsi:type="dcterms:W3CDTF">2022-06-22T20:52:21Z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0x01010062D86B9E71939B478826EEE7C782BA34</vt:lpwstr>
  </property>
</Properties>
</file>